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2.png" ContentType="image/png"/>
  <Override PartName="/ppt/media/image20.jpeg" ContentType="image/jpeg"/>
  <Override PartName="/ppt/media/image9.jpeg" ContentType="image/jpeg"/>
  <Override PartName="/ppt/media/image11.jpeg" ContentType="image/jpeg"/>
  <Override PartName="/ppt/media/image13.jpeg" ContentType="image/jpeg"/>
  <Override PartName="/ppt/media/image8.jpeg" ContentType="image/jpeg"/>
  <Override PartName="/ppt/media/image10.jpeg" ContentType="image/jpeg"/>
  <Override PartName="/ppt/media/image7.jpeg" ContentType="image/jpeg"/>
  <Override PartName="/ppt/media/image6.jpeg" ContentType="image/jpeg"/>
  <Override PartName="/ppt/media/image5.jpeg" ContentType="image/jpeg"/>
  <Override PartName="/ppt/media/image4.jpeg" ContentType="image/jpeg"/>
  <Override PartName="/ppt/media/image21.jpeg" ContentType="image/jpeg"/>
  <Override PartName="/ppt/media/image16.jpeg" ContentType="image/jpeg"/>
  <Override PartName="/ppt/media/image19.jpeg" ContentType="image/jpeg"/>
  <Override PartName="/ppt/media/image18.jpeg" ContentType="image/jpeg"/>
  <Override PartName="/ppt/media/image17.jpeg" ContentType="image/jpeg"/>
  <Override PartName="/ppt/media/image1.jpeg" ContentType="image/jpeg"/>
  <Override PartName="/ppt/media/image22.jpeg" ContentType="image/jpeg"/>
  <Override PartName="/ppt/media/image15.jpeg" ContentType="image/jpeg"/>
  <Override PartName="/ppt/media/image14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8300700" cy="10299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3BD709-A230-462C-89AC-5E5F955059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02BBAF-F407-4404-A8EA-156849C734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EFC384-F078-45C7-819E-80B3CC56A1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8396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5244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512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8396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5244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5A6FEE-8A1F-4250-86E3-5CE2960C18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06AD35-A3F6-4D45-AF77-A2C6740BF0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FB363C-F414-4B34-97EF-77BC1AE048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752ECC-C69C-425D-988A-31F7345EDF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734EB8-76ED-4EAB-BBDC-1FE0D17564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E49BDF-C851-4E05-895F-63230462FE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955880" y="1115280"/>
            <a:ext cx="14388480" cy="623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377947-383A-401B-9260-2DD3B68186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29F521A-1B1F-47B4-8274-73F434EFF5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CF744A-953A-41BF-BB14-331C0E212F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C0FFEB-8D7E-4891-A9DF-B612D4092B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65137DC-9615-4351-91D9-032BBA8D6D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30CC08-81A8-4897-9445-F847F5A02F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044622-D236-44A1-9EB0-79D176C371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48396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205244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512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648396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1205244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62ED38-D484-4EAD-9E09-6E85737D24B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CA41610-8361-4463-BDF1-51A6EA4CA1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E42709-3B9F-4635-8B14-F38FBBDA29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CD66757-BBC4-4B64-A7A8-AC0D93E286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15634EE-5F95-459A-95FE-0A2450DB8F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F454CE4-8031-4E18-BB0E-4485CC06D7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0E65D8-C706-4E86-AF40-A5F93D0C5B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955880" y="1115280"/>
            <a:ext cx="14388480" cy="623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9A0EF3-A5D4-4C74-9503-D4F219E391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975899B-1B38-4BDD-A1C3-85AC14E151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A1870E-B23E-411D-AC5F-207A61EEFE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8C87857-586C-446B-A418-8A8DC4AA95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3F8E8B-EC01-4D89-89BD-27672F819D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90500C-BDD3-49B8-BEDC-D9BA9F8890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48396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12052440" y="236880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91512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648396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12052440" y="5919480"/>
            <a:ext cx="53031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E29A32-41F1-416E-9389-3E9BF55DA6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E44D18-1EB8-4D13-A83D-2EA6A4F564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E71676-2414-4665-AD5C-3C22327A74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955880" y="1115280"/>
            <a:ext cx="14388480" cy="623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407E40-1634-445C-9727-D70493EC7C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9CB1F6-EF97-4CDE-BB82-D1F72E18A6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54600" y="591948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44FC3B-CB93-4189-94AD-A6827DFC7D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1800" spc="-1" strike="noStrike"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512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54600" y="2368800"/>
            <a:ext cx="8037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5120" y="5919480"/>
            <a:ext cx="16470360" cy="324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A72F6F-BD54-4CD9-A1C4-BDC34495FB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4850" spc="-1" strike="noStrike">
                <a:latin typeface="Calibri"/>
              </a:rPr>
              <a:t>Click to edit the title text format</a:t>
            </a:r>
            <a:endParaRPr b="0" lang="en-US" sz="4850" spc="-1" strike="noStrike"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82CD6D-85C5-431D-B7D8-CDD64EDC3CB6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34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4850" spc="-1" strike="noStrike">
                <a:latin typeface="Calibri"/>
              </a:rPr>
              <a:t>Click to edit the title text format</a:t>
            </a:r>
            <a:endParaRPr b="0" lang="en-US" sz="4850" spc="-1" strike="noStrike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5120" y="2368800"/>
            <a:ext cx="16470360" cy="679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Fifth Outline Level</a:t>
            </a:r>
            <a:endParaRPr b="0" lang="en-US" sz="18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Sixth Outline Level</a:t>
            </a:r>
            <a:endParaRPr b="0" lang="en-US" sz="18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Seventh Outline Level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5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BF43C2-113C-473F-8CEF-26939754587D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737160" y="1442880"/>
            <a:ext cx="10826280" cy="171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4850" spc="-1" strike="noStrike">
                <a:latin typeface="Calibri"/>
              </a:rPr>
              <a:t>Click to edit the title text format</a:t>
            </a:r>
            <a:endParaRPr b="0" lang="en-US" sz="4850" spc="-1" strike="noStrike"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7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8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sldNum" idx="9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712C24-4B36-4BB8-BA27-D1A2AFA9C01B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Fifth Outline Level</a:t>
            </a:r>
            <a:endParaRPr b="0" lang="en-US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Sixth Outline Level</a:t>
            </a:r>
            <a:endParaRPr b="0" lang="en-US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Calibri"/>
              </a:rPr>
              <a:t>Seventh Outline Level</a:t>
            </a:r>
            <a:endParaRPr b="0" lang="en-US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hyperlink" Target="mailto:ehtishamOf&#64257;cials@gmail.com" TargetMode="External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324040" y="3996000"/>
            <a:ext cx="7638120" cy="25110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240" indent="-720" algn="ctr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en-US" sz="4100" spc="-111" strike="noStrike">
                <a:solidFill>
                  <a:srgbClr val="ffffff"/>
                </a:solidFill>
                <a:latin typeface="Verdana"/>
              </a:rPr>
              <a:t>Safeguarding</a:t>
            </a:r>
            <a:r>
              <a:rPr b="1" lang="en-US" sz="410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216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1" lang="en-US" sz="410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12" strike="noStrike">
                <a:solidFill>
                  <a:srgbClr val="ffffff"/>
                </a:solidFill>
                <a:latin typeface="Verdana"/>
              </a:rPr>
              <a:t>Digital </a:t>
            </a:r>
            <a:r>
              <a:rPr b="1" lang="en-US" sz="4100" spc="-120" strike="noStrike">
                <a:solidFill>
                  <a:srgbClr val="ffffff"/>
                </a:solidFill>
                <a:latin typeface="Verdana"/>
              </a:rPr>
              <a:t>Footprint:</a:t>
            </a:r>
            <a:r>
              <a:rPr b="1" lang="en-US" sz="41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55" strike="noStrike">
                <a:solidFill>
                  <a:srgbClr val="ffffff"/>
                </a:solidFill>
                <a:latin typeface="Verdana"/>
              </a:rPr>
              <a:t>Recognizing</a:t>
            </a:r>
            <a:r>
              <a:rPr b="1" lang="en-US" sz="41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32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1" lang="en-US" sz="4100" spc="-60" strike="noStrike">
                <a:solidFill>
                  <a:srgbClr val="ffffff"/>
                </a:solidFill>
                <a:latin typeface="Verdana"/>
              </a:rPr>
              <a:t>Avoiding</a:t>
            </a:r>
            <a:r>
              <a:rPr b="1" lang="en-US" sz="4100" spc="-27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72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1" lang="en-US" sz="4100" spc="-27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4100" spc="-12" strike="noStrike">
                <a:solidFill>
                  <a:srgbClr val="ffffff"/>
                </a:solidFill>
                <a:latin typeface="Verdana"/>
              </a:rPr>
              <a:t>Attacks</a:t>
            </a:r>
            <a:endParaRPr b="0" lang="en-US" sz="41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955880" y="1114200"/>
            <a:ext cx="6693840" cy="1748880"/>
          </a:xfrm>
          <a:prstGeom prst="rect">
            <a:avLst/>
          </a:prstGeom>
          <a:noFill/>
          <a:ln w="0">
            <a:noFill/>
          </a:ln>
        </p:spPr>
        <p:txBody>
          <a:bodyPr lIns="0" rIns="0" tIns="29160" bIns="0" anchor="t">
            <a:noAutofit/>
          </a:bodyPr>
          <a:p>
            <a:pPr marL="12600">
              <a:lnSpc>
                <a:spcPts val="5550"/>
              </a:lnSpc>
              <a:spcBef>
                <a:spcPts val="230"/>
              </a:spcBef>
              <a:buNone/>
            </a:pPr>
            <a:r>
              <a:rPr b="1" lang="en-US" sz="4650" spc="-75" strike="noStrike">
                <a:solidFill>
                  <a:srgbClr val="ffab40"/>
                </a:solidFill>
                <a:latin typeface="Verdana"/>
              </a:rPr>
              <a:t>Protecting</a:t>
            </a:r>
            <a:r>
              <a:rPr b="1" lang="en-US" sz="4650" spc="-32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650" spc="-21" strike="noStrike">
                <a:solidFill>
                  <a:srgbClr val="ffab40"/>
                </a:solidFill>
                <a:latin typeface="Verdana"/>
              </a:rPr>
              <a:t>Your </a:t>
            </a:r>
            <a:r>
              <a:rPr b="1" lang="en-US" sz="4650" spc="-157" strike="noStrike">
                <a:solidFill>
                  <a:srgbClr val="ffab40"/>
                </a:solidFill>
                <a:latin typeface="Verdana"/>
              </a:rPr>
              <a:t>Personal</a:t>
            </a:r>
            <a:r>
              <a:rPr b="1" lang="en-US" sz="4650" spc="-21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650" spc="-185" strike="noStrike">
                <a:solidFill>
                  <a:srgbClr val="ffab40"/>
                </a:solidFill>
                <a:latin typeface="Verdana"/>
              </a:rPr>
              <a:t>Information</a:t>
            </a:r>
            <a:endParaRPr b="0" lang="en-US" sz="4650" spc="-1" strike="noStrike">
              <a:latin typeface="Calibri"/>
            </a:endParaRPr>
          </a:p>
        </p:txBody>
      </p:sp>
      <p:sp>
        <p:nvSpPr>
          <p:cNvPr id="163" name="object 4"/>
          <p:cNvSpPr/>
          <p:nvPr/>
        </p:nvSpPr>
        <p:spPr>
          <a:xfrm>
            <a:off x="1954800" y="3240720"/>
            <a:ext cx="6339600" cy="25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99000"/>
              </a:lnSpc>
              <a:spcBef>
                <a:spcPts val="99"/>
              </a:spcBef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Understand</a:t>
            </a:r>
            <a:r>
              <a:rPr b="0" lang="en-US" sz="2800" spc="-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49" strike="noStrike">
                <a:solidFill>
                  <a:srgbClr val="ffffff"/>
                </a:solidFill>
                <a:latin typeface="Verdana"/>
              </a:rPr>
              <a:t>importance</a:t>
            </a:r>
            <a:r>
              <a:rPr b="0" lang="en-US" sz="2800" spc="-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of </a:t>
            </a:r>
            <a:r>
              <a:rPr b="1" lang="en-US" sz="2800" spc="-60" strike="noStrike">
                <a:solidFill>
                  <a:srgbClr val="ffffff"/>
                </a:solidFill>
                <a:latin typeface="Verdana"/>
              </a:rPr>
              <a:t>limiting</a:t>
            </a:r>
            <a:r>
              <a:rPr b="1" lang="en-US" sz="2800" spc="-1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35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1" lang="en-US" sz="280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00" strike="noStrike">
                <a:solidFill>
                  <a:srgbClr val="ffffff"/>
                </a:solidFill>
                <a:latin typeface="Verdana"/>
              </a:rPr>
              <a:t>personal</a:t>
            </a:r>
            <a:r>
              <a:rPr b="1" lang="en-US" sz="2800" spc="-1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66" strike="noStrike">
                <a:solidFill>
                  <a:srgbClr val="ffffff"/>
                </a:solidFill>
                <a:latin typeface="Verdana"/>
              </a:rPr>
              <a:t>information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you</a:t>
            </a:r>
            <a:r>
              <a:rPr b="0" lang="en-US" sz="280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41" strike="noStrike">
                <a:solidFill>
                  <a:srgbClr val="ffffff"/>
                </a:solidFill>
                <a:latin typeface="Verdana"/>
              </a:rPr>
              <a:t>share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online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reviewing </a:t>
            </a:r>
            <a:r>
              <a:rPr b="1" lang="en-US" sz="2800" spc="-97" strike="noStrike">
                <a:solidFill>
                  <a:srgbClr val="ffffff"/>
                </a:solidFill>
                <a:latin typeface="Verdana"/>
              </a:rPr>
              <a:t>privacy</a:t>
            </a:r>
            <a:r>
              <a:rPr b="1" lang="en-US" sz="2800" spc="-1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80" strike="noStrike">
                <a:solidFill>
                  <a:srgbClr val="ffffff"/>
                </a:solidFill>
                <a:latin typeface="Verdana"/>
              </a:rPr>
              <a:t>settings</a:t>
            </a:r>
            <a:r>
              <a:rPr b="1" lang="en-US" sz="28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2" strike="noStrike">
                <a:solidFill>
                  <a:srgbClr val="ffffff"/>
                </a:solidFill>
                <a:latin typeface="Verdana"/>
              </a:rPr>
              <a:t>minimize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your </a:t>
            </a:r>
            <a:r>
              <a:rPr b="0" lang="en-US" sz="2800" spc="-32" strike="noStrike">
                <a:solidFill>
                  <a:srgbClr val="ffffff"/>
                </a:solidFill>
                <a:latin typeface="Verdana"/>
              </a:rPr>
              <a:t>vulnerability</a:t>
            </a:r>
            <a:r>
              <a:rPr b="0" lang="en-US" sz="28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2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8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attacks.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4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object 6" descr=""/>
          <p:cNvPicPr/>
          <p:nvPr/>
        </p:nvPicPr>
        <p:blipFill>
          <a:blip r:embed="rId2"/>
          <a:stretch/>
        </p:blipFill>
        <p:spPr>
          <a:xfrm>
            <a:off x="10476000" y="1156680"/>
            <a:ext cx="5886000" cy="77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67" name="object 3"/>
          <p:cNvSpPr/>
          <p:nvPr/>
        </p:nvSpPr>
        <p:spPr>
          <a:xfrm>
            <a:off x="1954800" y="3162240"/>
            <a:ext cx="6267600" cy="22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sp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n-US" sz="2400" spc="-26" strike="noStrike">
                <a:solidFill>
                  <a:srgbClr val="ffffff"/>
                </a:solidFill>
                <a:latin typeface="Verdana"/>
              </a:rPr>
              <a:t>Discover</a:t>
            </a:r>
            <a:r>
              <a:rPr b="0" lang="en-US" sz="24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55" strike="noStrike">
                <a:solidFill>
                  <a:srgbClr val="ffffff"/>
                </a:solidFill>
                <a:latin typeface="Verdana"/>
              </a:rPr>
              <a:t>ways</a:t>
            </a:r>
            <a:r>
              <a:rPr b="0" lang="en-US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2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00" spc="-106" strike="noStrike">
                <a:solidFill>
                  <a:srgbClr val="ffffff"/>
                </a:solidFill>
                <a:latin typeface="Verdana"/>
              </a:rPr>
              <a:t>share</a:t>
            </a:r>
            <a:r>
              <a:rPr b="1" lang="en-US" sz="2400" spc="-9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00" spc="-106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1" lang="en-US" sz="2400" spc="-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00" spc="-21" strike="noStrike">
                <a:solidFill>
                  <a:srgbClr val="ffffff"/>
                </a:solidFill>
                <a:latin typeface="Verdana"/>
              </a:rPr>
              <a:t>knowledge </a:t>
            </a:r>
            <a:r>
              <a:rPr b="0" lang="en-US" sz="2400" spc="52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66" strike="noStrike">
                <a:solidFill>
                  <a:srgbClr val="ffffff"/>
                </a:solidFill>
                <a:latin typeface="Verdana"/>
              </a:rPr>
              <a:t>raise</a:t>
            </a:r>
            <a:r>
              <a:rPr b="0" lang="en-US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00" spc="-72" strike="noStrike">
                <a:solidFill>
                  <a:srgbClr val="ffffff"/>
                </a:solidFill>
                <a:latin typeface="Verdana"/>
              </a:rPr>
              <a:t>cybersecurity</a:t>
            </a:r>
            <a:r>
              <a:rPr b="1" lang="en-US" sz="2400" spc="-9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400" spc="-12" strike="noStrike">
                <a:solidFill>
                  <a:srgbClr val="ffffff"/>
                </a:solidFill>
                <a:latin typeface="Verdana"/>
              </a:rPr>
              <a:t>awareness </a:t>
            </a:r>
            <a:r>
              <a:rPr b="0" lang="en-US" sz="2400" spc="77" strike="noStrike">
                <a:solidFill>
                  <a:srgbClr val="ffffff"/>
                </a:solidFill>
                <a:latin typeface="Verdana"/>
              </a:rPr>
              <a:t>among</a:t>
            </a:r>
            <a:r>
              <a:rPr b="0" lang="en-US" sz="24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41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0" lang="en-US" sz="24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80" strike="noStrike">
                <a:solidFill>
                  <a:srgbClr val="ffffff"/>
                </a:solidFill>
                <a:latin typeface="Verdana"/>
              </a:rPr>
              <a:t>family,</a:t>
            </a:r>
            <a:r>
              <a:rPr b="0" lang="en-US" sz="24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52" strike="noStrike">
                <a:solidFill>
                  <a:srgbClr val="ffffff"/>
                </a:solidFill>
                <a:latin typeface="Verdana"/>
              </a:rPr>
              <a:t>friends,</a:t>
            </a:r>
            <a:r>
              <a:rPr b="0" lang="en-US" sz="24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29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400" spc="-1" strike="noStrike">
                <a:solidFill>
                  <a:srgbClr val="ffffff"/>
                </a:solidFill>
                <a:latin typeface="Verdana"/>
              </a:rPr>
              <a:t>colleagues</a:t>
            </a:r>
            <a:r>
              <a:rPr b="0" lang="en-US" sz="2400" spc="-8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2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400" spc="-8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2" strike="noStrike">
                <a:solidFill>
                  <a:srgbClr val="ffffff"/>
                </a:solidFill>
                <a:latin typeface="Verdana"/>
              </a:rPr>
              <a:t>collectively</a:t>
            </a:r>
            <a:r>
              <a:rPr b="0" lang="en-US" sz="2400" spc="-8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Verdana"/>
              </a:rPr>
              <a:t>strengthen</a:t>
            </a:r>
            <a:r>
              <a:rPr b="0" lang="en-US" sz="2400" spc="-8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400" spc="-1" strike="noStrike">
                <a:solidFill>
                  <a:srgbClr val="ffffff"/>
                </a:solidFill>
                <a:latin typeface="Verdana"/>
              </a:rPr>
              <a:t>defense</a:t>
            </a:r>
            <a:r>
              <a:rPr b="0" lang="en-US" sz="24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Verdana"/>
              </a:rPr>
              <a:t>against</a:t>
            </a:r>
            <a:r>
              <a:rPr b="0" lang="en-US" sz="2400" spc="-13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49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400" spc="-13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400" spc="-12" strike="noStrike">
                <a:solidFill>
                  <a:srgbClr val="ffffff"/>
                </a:solidFill>
                <a:latin typeface="Verdana"/>
              </a:rPr>
              <a:t>threats.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5210280" cy="2003400"/>
          </a:xfrm>
          <a:prstGeom prst="rect">
            <a:avLst/>
          </a:prstGeom>
          <a:noFill/>
          <a:ln w="0">
            <a:noFill/>
          </a:ln>
        </p:spPr>
        <p:txBody>
          <a:bodyPr lIns="0" rIns="0" tIns="29880" bIns="0" anchor="t">
            <a:noAutofit/>
          </a:bodyPr>
          <a:p>
            <a:pPr marL="12600">
              <a:lnSpc>
                <a:spcPts val="5179"/>
              </a:lnSpc>
              <a:spcBef>
                <a:spcPts val="235"/>
              </a:spcBef>
              <a:buNone/>
            </a:pPr>
            <a:r>
              <a:rPr b="1" lang="en-US" sz="4350" spc="-60" strike="noStrike">
                <a:solidFill>
                  <a:srgbClr val="ffab40"/>
                </a:solidFill>
                <a:latin typeface="Verdana"/>
              </a:rPr>
              <a:t>Educating</a:t>
            </a:r>
            <a:r>
              <a:rPr b="1" lang="en-US" sz="435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350" spc="-86" strike="noStrike">
                <a:solidFill>
                  <a:srgbClr val="ffab40"/>
                </a:solidFill>
                <a:latin typeface="Verdana"/>
              </a:rPr>
              <a:t>Others </a:t>
            </a:r>
            <a:r>
              <a:rPr b="1" lang="en-US" sz="4350" spc="-32" strike="noStrike">
                <a:solidFill>
                  <a:srgbClr val="ffab40"/>
                </a:solidFill>
                <a:latin typeface="Verdana"/>
              </a:rPr>
              <a:t>About</a:t>
            </a:r>
            <a:r>
              <a:rPr b="1" lang="en-US" sz="4350" spc="-33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350" spc="-12" strike="noStrike">
                <a:solidFill>
                  <a:srgbClr val="ffab40"/>
                </a:solidFill>
                <a:latin typeface="Verdana"/>
              </a:rPr>
              <a:t>Phishing</a:t>
            </a:r>
            <a:endParaRPr b="0" lang="en-US" sz="4350" spc="-1" strike="noStrike">
              <a:latin typeface="Calibri"/>
            </a:endParaRPr>
          </a:p>
        </p:txBody>
      </p:sp>
      <p:sp>
        <p:nvSpPr>
          <p:cNvPr id="169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object 6" descr=""/>
          <p:cNvPicPr/>
          <p:nvPr/>
        </p:nvPicPr>
        <p:blipFill>
          <a:blip r:embed="rId2"/>
          <a:stretch/>
        </p:blipFill>
        <p:spPr>
          <a:xfrm>
            <a:off x="10264320" y="914040"/>
            <a:ext cx="5638320" cy="84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914920" y="1442880"/>
            <a:ext cx="1245564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3950" spc="-97" strike="noStrike">
                <a:solidFill>
                  <a:srgbClr val="ffab40"/>
                </a:solidFill>
                <a:latin typeface="Verdana"/>
              </a:rPr>
              <a:t>Staying</a:t>
            </a:r>
            <a:r>
              <a:rPr b="1" lang="en-US" sz="3950" spc="-23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950" spc="-145" strike="noStrike">
                <a:solidFill>
                  <a:srgbClr val="ffab40"/>
                </a:solidFill>
                <a:latin typeface="Verdana"/>
              </a:rPr>
              <a:t>Up-</a:t>
            </a:r>
            <a:r>
              <a:rPr b="1" lang="en-US" sz="3950" spc="-97" strike="noStrike">
                <a:solidFill>
                  <a:srgbClr val="ffab40"/>
                </a:solidFill>
                <a:latin typeface="Verdana"/>
              </a:rPr>
              <a:t>to-</a:t>
            </a:r>
            <a:r>
              <a:rPr b="1" lang="en-US" sz="3950" spc="-160" strike="noStrike">
                <a:solidFill>
                  <a:srgbClr val="ffab40"/>
                </a:solidFill>
                <a:latin typeface="Verdana"/>
              </a:rPr>
              <a:t>Date</a:t>
            </a:r>
            <a:r>
              <a:rPr b="1" lang="en-US" sz="3950" spc="-19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950" spc="-55" strike="noStrike">
                <a:solidFill>
                  <a:srgbClr val="ffab40"/>
                </a:solidFill>
                <a:latin typeface="Verdana"/>
              </a:rPr>
              <a:t>with</a:t>
            </a:r>
            <a:r>
              <a:rPr b="1" lang="en-US" sz="3950" spc="-21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950" spc="-80" strike="noStrike">
                <a:solidFill>
                  <a:srgbClr val="ffab40"/>
                </a:solidFill>
                <a:latin typeface="Verdana"/>
              </a:rPr>
              <a:t>Cybersecurity</a:t>
            </a:r>
            <a:r>
              <a:rPr b="1" lang="en-US" sz="3950" spc="-21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950" spc="-60" strike="noStrike">
                <a:solidFill>
                  <a:srgbClr val="ffab40"/>
                </a:solidFill>
                <a:latin typeface="Verdana"/>
              </a:rPr>
              <a:t>Trends</a:t>
            </a:r>
            <a:endParaRPr b="0" lang="en-US" sz="3950" spc="-1" strike="noStrike">
              <a:latin typeface="Calibri"/>
            </a:endParaRPr>
          </a:p>
        </p:txBody>
      </p:sp>
      <p:sp>
        <p:nvSpPr>
          <p:cNvPr id="173" name="object 4"/>
          <p:cNvSpPr/>
          <p:nvPr/>
        </p:nvSpPr>
        <p:spPr>
          <a:xfrm>
            <a:off x="4683240" y="2948400"/>
            <a:ext cx="8919360" cy="17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240" algn="ctr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Explore</a:t>
            </a:r>
            <a:r>
              <a:rPr b="0" lang="en-US" sz="28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reliable</a:t>
            </a:r>
            <a:r>
              <a:rPr b="0" lang="en-US" sz="280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80" strike="noStrike">
                <a:solidFill>
                  <a:srgbClr val="ffffff"/>
                </a:solidFill>
                <a:latin typeface="Verdana"/>
              </a:rPr>
              <a:t>cybersecurity</a:t>
            </a:r>
            <a:r>
              <a:rPr b="1" lang="en-US" sz="2800" spc="-111" strike="noStrike">
                <a:solidFill>
                  <a:srgbClr val="ffffff"/>
                </a:solidFill>
                <a:latin typeface="Verdana"/>
              </a:rPr>
              <a:t> resources</a:t>
            </a:r>
            <a:r>
              <a:rPr b="1" lang="en-US" sz="280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32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1" lang="en-US" sz="2800" spc="-75" strike="noStrike">
                <a:solidFill>
                  <a:srgbClr val="ffffff"/>
                </a:solidFill>
                <a:latin typeface="Verdana"/>
              </a:rPr>
              <a:t>industry</a:t>
            </a:r>
            <a:r>
              <a:rPr b="1" lang="en-US" sz="2800" spc="-6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75" strike="noStrike">
                <a:solidFill>
                  <a:srgbClr val="ffffff"/>
                </a:solidFill>
                <a:latin typeface="Verdana"/>
              </a:rPr>
              <a:t>publications</a:t>
            </a:r>
            <a:r>
              <a:rPr b="1" lang="en-US" sz="2800" spc="-1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86" strike="noStrike">
                <a:solidFill>
                  <a:srgbClr val="ffffff"/>
                </a:solidFill>
                <a:latin typeface="Verdana"/>
              </a:rPr>
              <a:t>stay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informed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49" strike="noStrike">
                <a:solidFill>
                  <a:srgbClr val="ffffff"/>
                </a:solidFill>
                <a:latin typeface="Verdana"/>
              </a:rPr>
              <a:t>about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800" spc="-35" strike="noStrike">
                <a:solidFill>
                  <a:srgbClr val="ffffff"/>
                </a:solidFill>
                <a:latin typeface="Verdana"/>
              </a:rPr>
              <a:t>latest</a:t>
            </a:r>
            <a:r>
              <a:rPr b="0" lang="en-US" sz="280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2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tactics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63" strike="noStrike">
                <a:solidFill>
                  <a:srgbClr val="ffffff"/>
                </a:solidFill>
                <a:latin typeface="Verdana"/>
              </a:rPr>
              <a:t>emerging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digital </a:t>
            </a:r>
            <a:r>
              <a:rPr b="0" lang="en-US" sz="2800" spc="-32" strike="noStrike">
                <a:solidFill>
                  <a:srgbClr val="ffffff"/>
                </a:solidFill>
                <a:latin typeface="Verdana"/>
              </a:rPr>
              <a:t>security</a:t>
            </a:r>
            <a:r>
              <a:rPr b="0" lang="en-US" sz="28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trends.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4" name="object 5" descr=""/>
          <p:cNvPicPr/>
          <p:nvPr/>
        </p:nvPicPr>
        <p:blipFill>
          <a:blip r:embed="rId2"/>
          <a:stretch/>
        </p:blipFill>
        <p:spPr>
          <a:xfrm>
            <a:off x="3828960" y="5269320"/>
            <a:ext cx="10629360" cy="38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954800" y="1076040"/>
            <a:ext cx="7235640" cy="18864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  <a:tabLst>
                <a:tab algn="l" pos="3655080"/>
              </a:tabLst>
            </a:pPr>
            <a:r>
              <a:rPr b="1" lang="en-US" sz="4100" spc="-12" strike="noStrike">
                <a:solidFill>
                  <a:srgbClr val="ffab40"/>
                </a:solidFill>
                <a:latin typeface="Verdana"/>
              </a:rPr>
              <a:t>Conclusion:</a:t>
            </a:r>
            <a:r>
              <a:rPr b="1" lang="en-US" sz="4100" spc="-1" strike="noStrike">
                <a:solidFill>
                  <a:srgbClr val="ffab40"/>
                </a:solidFill>
                <a:latin typeface="Verdana"/>
              </a:rPr>
              <a:t>	</a:t>
            </a:r>
            <a:r>
              <a:rPr b="1" lang="en-US" sz="4100" spc="-80" strike="noStrike">
                <a:solidFill>
                  <a:srgbClr val="ffab40"/>
                </a:solidFill>
                <a:latin typeface="Verdana"/>
              </a:rPr>
              <a:t>Empowering </a:t>
            </a:r>
            <a:r>
              <a:rPr b="1" lang="en-US" sz="4100" spc="-171" strike="noStrike">
                <a:solidFill>
                  <a:srgbClr val="ffab40"/>
                </a:solidFill>
                <a:latin typeface="Verdana"/>
              </a:rPr>
              <a:t>Yourself</a:t>
            </a:r>
            <a:r>
              <a:rPr b="1" lang="en-US" sz="4100" spc="-19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100" spc="-75" strike="noStrike">
                <a:solidFill>
                  <a:srgbClr val="ffab40"/>
                </a:solidFill>
                <a:latin typeface="Verdana"/>
              </a:rPr>
              <a:t>Against</a:t>
            </a:r>
            <a:r>
              <a:rPr b="1" lang="en-US" sz="4100" spc="-19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100" spc="-32" strike="noStrike">
                <a:solidFill>
                  <a:srgbClr val="ffab40"/>
                </a:solidFill>
                <a:latin typeface="Verdana"/>
              </a:rPr>
              <a:t>Phishing</a:t>
            </a:r>
            <a:endParaRPr b="0" lang="en-US" sz="4100" spc="-1" strike="noStrike">
              <a:latin typeface="Calibri"/>
            </a:endParaRPr>
          </a:p>
        </p:txBody>
      </p:sp>
      <p:sp>
        <p:nvSpPr>
          <p:cNvPr id="177" name="object 4"/>
          <p:cNvSpPr/>
          <p:nvPr/>
        </p:nvSpPr>
        <p:spPr>
          <a:xfrm>
            <a:off x="10175040" y="1199520"/>
            <a:ext cx="5559840" cy="168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Summarize</a:t>
            </a:r>
            <a:r>
              <a:rPr b="0" lang="en-US" sz="2200" spc="-3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200" spc="-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21" strike="noStrike">
                <a:solidFill>
                  <a:srgbClr val="ffffff"/>
                </a:solidFill>
                <a:latin typeface="Verdana"/>
              </a:rPr>
              <a:t>key</a:t>
            </a:r>
            <a:r>
              <a:rPr b="0" lang="en-US" sz="2200" spc="-3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21" strike="noStrike">
                <a:solidFill>
                  <a:srgbClr val="ffffff"/>
                </a:solidFill>
                <a:latin typeface="Verdana"/>
              </a:rPr>
              <a:t>strategies</a:t>
            </a:r>
            <a:r>
              <a:rPr b="0" lang="en-US" sz="2200" spc="-3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49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200" spc="-3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21" strike="noStrike">
                <a:solidFill>
                  <a:srgbClr val="ffffff"/>
                </a:solidFill>
                <a:latin typeface="Verdana"/>
              </a:rPr>
              <a:t>best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practices</a:t>
            </a:r>
            <a:r>
              <a:rPr b="0" lang="en-US" sz="2200" spc="40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covered</a:t>
            </a:r>
            <a:r>
              <a:rPr b="0" lang="en-US" sz="2200" spc="40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200" spc="40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this</a:t>
            </a:r>
            <a:r>
              <a:rPr b="0" lang="en-US" sz="2200" spc="40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2" strike="noStrike">
                <a:solidFill>
                  <a:srgbClr val="ffffff"/>
                </a:solidFill>
                <a:latin typeface="Verdana"/>
              </a:rPr>
              <a:t>presentation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200" spc="517" strike="noStrike">
                <a:solidFill>
                  <a:srgbClr val="ffffff"/>
                </a:solidFill>
                <a:latin typeface="Verdana"/>
              </a:rPr>
              <a:t>  </a:t>
            </a:r>
            <a:r>
              <a:rPr b="1" lang="en-US" sz="2200" spc="-1" strike="noStrike">
                <a:solidFill>
                  <a:srgbClr val="ffffff"/>
                </a:solidFill>
                <a:latin typeface="Verdana"/>
              </a:rPr>
              <a:t>empower</a:t>
            </a:r>
            <a:r>
              <a:rPr b="1" lang="en-US" sz="2200" spc="128" strike="noStrike">
                <a:solidFill>
                  <a:srgbClr val="ffffff"/>
                </a:solidFill>
                <a:latin typeface="Verdana"/>
              </a:rPr>
              <a:t>   </a:t>
            </a:r>
            <a:r>
              <a:rPr b="1" lang="en-US" sz="2200" spc="-1" strike="noStrike">
                <a:solidFill>
                  <a:srgbClr val="ffffff"/>
                </a:solidFill>
                <a:latin typeface="Verdana"/>
              </a:rPr>
              <a:t>yourself</a:t>
            </a:r>
            <a:r>
              <a:rPr b="1" lang="en-US" sz="2200" spc="540" strike="noStrike">
                <a:solidFill>
                  <a:srgbClr val="ffffff"/>
                </a:solidFill>
                <a:latin typeface="Verdana"/>
              </a:rPr>
              <a:t>  </a:t>
            </a:r>
            <a:r>
              <a:rPr b="0" lang="en-US" sz="2200" spc="49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200" spc="517" strike="noStrike">
                <a:solidFill>
                  <a:srgbClr val="ffffff"/>
                </a:solidFill>
                <a:latin typeface="Verdana"/>
              </a:rPr>
              <a:t>  </a:t>
            </a:r>
            <a:r>
              <a:rPr b="0" lang="en-US" sz="2200" spc="-21" strike="noStrike">
                <a:solidFill>
                  <a:srgbClr val="ffffff"/>
                </a:solidFill>
                <a:latin typeface="Verdana"/>
              </a:rPr>
              <a:t>your </a:t>
            </a:r>
            <a:r>
              <a:rPr b="0" lang="en-US" sz="2200" spc="52" strike="noStrike">
                <a:solidFill>
                  <a:srgbClr val="ffffff"/>
                </a:solidFill>
                <a:latin typeface="Verdana"/>
              </a:rPr>
              <a:t>community</a:t>
            </a:r>
            <a:r>
              <a:rPr b="0" lang="en-US" sz="2200" spc="219" strike="noStrike">
                <a:solidFill>
                  <a:srgbClr val="ffffff"/>
                </a:solidFill>
                <a:latin typeface="Verdana"/>
              </a:rPr>
              <a:t>  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200" spc="219" strike="noStrike">
                <a:solidFill>
                  <a:srgbClr val="ffffff"/>
                </a:solidFill>
                <a:latin typeface="Verdana"/>
              </a:rPr>
              <a:t>  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200" spc="219" strike="noStrike">
                <a:solidFill>
                  <a:srgbClr val="ffffff"/>
                </a:solidFill>
                <a:latin typeface="Verdana"/>
              </a:rPr>
              <a:t>   </a:t>
            </a:r>
            <a:r>
              <a:rPr b="0" lang="en-US" sz="2200" spc="-1" strike="noStrike">
                <a:solidFill>
                  <a:srgbClr val="ffffff"/>
                </a:solidFill>
                <a:latin typeface="Verdana"/>
              </a:rPr>
              <a:t>ﬁght</a:t>
            </a:r>
            <a:r>
              <a:rPr b="0" lang="en-US" sz="2200" spc="219" strike="noStrike">
                <a:solidFill>
                  <a:srgbClr val="ffffff"/>
                </a:solidFill>
                <a:latin typeface="Verdana"/>
              </a:rPr>
              <a:t>   </a:t>
            </a:r>
            <a:r>
              <a:rPr b="0" lang="en-US" sz="2200" spc="-12" strike="noStrike">
                <a:solidFill>
                  <a:srgbClr val="ffffff"/>
                </a:solidFill>
                <a:latin typeface="Verdana"/>
              </a:rPr>
              <a:t>against </a:t>
            </a:r>
            <a:r>
              <a:rPr b="0" lang="en-US" sz="2200" spc="43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200" spc="-1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200" spc="-12" strike="noStrike">
                <a:solidFill>
                  <a:srgbClr val="ffffff"/>
                </a:solidFill>
                <a:latin typeface="Verdana"/>
              </a:rPr>
              <a:t>attacks.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8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611360" y="2703600"/>
            <a:ext cx="4103640" cy="2207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7200" spc="-316" strike="noStrike">
                <a:solidFill>
                  <a:srgbClr val="ffffff"/>
                </a:solidFill>
                <a:latin typeface="Verdana"/>
              </a:rPr>
              <a:t>Thanks!</a:t>
            </a:r>
            <a:endParaRPr b="0" lang="en-US" sz="7200" spc="-1" strike="noStrike">
              <a:latin typeface="Calibri"/>
            </a:endParaRPr>
          </a:p>
        </p:txBody>
      </p:sp>
      <p:sp>
        <p:nvSpPr>
          <p:cNvPr id="181" name="object 4"/>
          <p:cNvSpPr/>
          <p:nvPr/>
        </p:nvSpPr>
        <p:spPr>
          <a:xfrm>
            <a:off x="1611360" y="4829040"/>
            <a:ext cx="6773760" cy="21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0" lang="en-US" sz="3500" spc="137" strike="noStrike">
                <a:solidFill>
                  <a:srgbClr val="ffab40"/>
                </a:solidFill>
                <a:latin typeface="Verdana"/>
              </a:rPr>
              <a:t>Do</a:t>
            </a:r>
            <a:r>
              <a:rPr b="0" lang="en-US" sz="350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12" strike="noStrike">
                <a:solidFill>
                  <a:srgbClr val="ffab40"/>
                </a:solidFill>
                <a:latin typeface="Verdana"/>
              </a:rPr>
              <a:t>you</a:t>
            </a:r>
            <a:r>
              <a:rPr b="0" lang="en-US" sz="3500" spc="-28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35" strike="noStrike">
                <a:solidFill>
                  <a:srgbClr val="ffab40"/>
                </a:solidFill>
                <a:latin typeface="Verdana"/>
              </a:rPr>
              <a:t>have</a:t>
            </a:r>
            <a:r>
              <a:rPr b="0" lang="en-US" sz="350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35" strike="noStrike">
                <a:solidFill>
                  <a:srgbClr val="ffab40"/>
                </a:solidFill>
                <a:latin typeface="Verdana"/>
              </a:rPr>
              <a:t>any</a:t>
            </a:r>
            <a:r>
              <a:rPr b="0" lang="en-US" sz="3500" spc="-28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12" strike="noStrike">
                <a:solidFill>
                  <a:srgbClr val="ffab40"/>
                </a:solidFill>
                <a:latin typeface="Verdana"/>
              </a:rPr>
              <a:t>questions?</a:t>
            </a:r>
            <a:endParaRPr b="0" lang="en-US" sz="3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0"/>
              </a:spcBef>
              <a:buNone/>
            </a:pPr>
            <a:endParaRPr b="0" lang="en-US" sz="3500" spc="-1" strike="noStrike">
              <a:latin typeface="Arial"/>
            </a:endParaRPr>
          </a:p>
          <a:p>
            <a:pPr marL="12600"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ffab40"/>
                </a:solidFill>
                <a:latin typeface="Verdana"/>
              </a:rPr>
              <a:t>please</a:t>
            </a:r>
            <a:r>
              <a:rPr b="0" lang="en-US" sz="3500" spc="-27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12" strike="noStrike">
                <a:solidFill>
                  <a:srgbClr val="ffab40"/>
                </a:solidFill>
                <a:latin typeface="Verdana"/>
              </a:rPr>
              <a:t>feel</a:t>
            </a:r>
            <a:r>
              <a:rPr b="0" lang="en-US" sz="3500" spc="-27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35" strike="noStrike">
                <a:solidFill>
                  <a:srgbClr val="ffab40"/>
                </a:solidFill>
                <a:latin typeface="Verdana"/>
              </a:rPr>
              <a:t>free</a:t>
            </a:r>
            <a:r>
              <a:rPr b="0" lang="en-US" sz="3500" spc="-27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1" strike="noStrike">
                <a:solidFill>
                  <a:srgbClr val="ffab40"/>
                </a:solidFill>
                <a:latin typeface="Verdana"/>
              </a:rPr>
              <a:t>to</a:t>
            </a:r>
            <a:r>
              <a:rPr b="0" lang="en-US" sz="3500" spc="-27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0" lang="en-US" sz="3500" spc="-21" strike="noStrike">
                <a:solidFill>
                  <a:srgbClr val="ffab40"/>
                </a:solidFill>
                <a:latin typeface="Verdana"/>
              </a:rPr>
              <a:t>ask! </a:t>
            </a:r>
            <a:r>
              <a:rPr b="0" lang="en-US" sz="3500" spc="-12" strike="noStrike" u="sng">
                <a:solidFill>
                  <a:srgbClr val="ffab40"/>
                </a:solidFill>
                <a:uFillTx/>
                <a:latin typeface="Verdana"/>
                <a:hlinkClick r:id="rId2"/>
              </a:rPr>
              <a:t>ehtishamOfﬁcials@gmail.com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182" name="object 5"/>
          <p:cNvSpPr/>
          <p:nvPr/>
        </p:nvSpPr>
        <p:spPr>
          <a:xfrm>
            <a:off x="1609920" y="43149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955880" y="1114200"/>
            <a:ext cx="6075360" cy="17528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12600">
              <a:lnSpc>
                <a:spcPts val="5700"/>
              </a:lnSpc>
              <a:spcBef>
                <a:spcPts val="261"/>
              </a:spcBef>
              <a:buNone/>
            </a:pPr>
            <a:r>
              <a:rPr b="1" lang="en-US" sz="4800" spc="-145" strike="noStrike">
                <a:solidFill>
                  <a:srgbClr val="ffab40"/>
                </a:solidFill>
                <a:latin typeface="Verdana"/>
              </a:rPr>
              <a:t>Safeguarding</a:t>
            </a:r>
            <a:r>
              <a:rPr b="1" lang="en-US" sz="4800" spc="-19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00" spc="-276" strike="noStrike">
                <a:solidFill>
                  <a:srgbClr val="ffab40"/>
                </a:solidFill>
                <a:latin typeface="Verdana"/>
              </a:rPr>
              <a:t>Your </a:t>
            </a:r>
            <a:r>
              <a:rPr b="1" lang="en-US" sz="4800" spc="-111" strike="noStrike">
                <a:solidFill>
                  <a:srgbClr val="ffab40"/>
                </a:solidFill>
                <a:latin typeface="Verdana"/>
              </a:rPr>
              <a:t>Digital</a:t>
            </a:r>
            <a:r>
              <a:rPr b="1" lang="en-US" sz="4800" spc="-262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00" spc="-12" strike="noStrike">
                <a:solidFill>
                  <a:srgbClr val="ffab40"/>
                </a:solidFill>
                <a:latin typeface="Verdana"/>
              </a:rPr>
              <a:t>Footprint</a:t>
            </a:r>
            <a:endParaRPr b="0" lang="en-US" sz="4800" spc="-1" strike="noStrike">
              <a:latin typeface="Calibri"/>
            </a:endParaRPr>
          </a:p>
        </p:txBody>
      </p:sp>
      <p:sp>
        <p:nvSpPr>
          <p:cNvPr id="128" name="object 4"/>
          <p:cNvSpPr/>
          <p:nvPr/>
        </p:nvSpPr>
        <p:spPr>
          <a:xfrm>
            <a:off x="1954800" y="3240720"/>
            <a:ext cx="6333840" cy="17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Explore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49" strike="noStrike">
                <a:solidFill>
                  <a:srgbClr val="ffffff"/>
                </a:solidFill>
                <a:latin typeface="Verdana"/>
              </a:rPr>
              <a:t>importance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of </a:t>
            </a:r>
            <a:r>
              <a:rPr b="0" lang="en-US" sz="2800" spc="43" strike="noStrike">
                <a:solidFill>
                  <a:srgbClr val="ffffff"/>
                </a:solidFill>
                <a:latin typeface="Verdana"/>
              </a:rPr>
              <a:t>understanding</a:t>
            </a:r>
            <a:r>
              <a:rPr b="0" lang="en-US" sz="2800" spc="-1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10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protecting</a:t>
            </a:r>
            <a:r>
              <a:rPr b="0" lang="en-US" sz="2800" spc="-10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your </a:t>
            </a:r>
            <a:r>
              <a:rPr b="1" lang="en-US" sz="2800" spc="-72" strike="noStrike">
                <a:solidFill>
                  <a:srgbClr val="ffffff"/>
                </a:solidFill>
                <a:latin typeface="Verdana"/>
              </a:rPr>
              <a:t>digital </a:t>
            </a:r>
            <a:r>
              <a:rPr b="1" lang="en-US" sz="2800" spc="-75" strike="noStrike">
                <a:solidFill>
                  <a:srgbClr val="ffffff"/>
                </a:solidFill>
                <a:latin typeface="Verdana"/>
              </a:rPr>
              <a:t>footprint</a:t>
            </a:r>
            <a:r>
              <a:rPr b="1" lang="en-US" sz="2800" spc="-15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modern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digital</a:t>
            </a:r>
            <a:r>
              <a:rPr b="0" lang="en-US" sz="2800" spc="-5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landscape.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object 6" descr=""/>
          <p:cNvPicPr/>
          <p:nvPr/>
        </p:nvPicPr>
        <p:blipFill>
          <a:blip r:embed="rId2"/>
          <a:stretch/>
        </p:blipFill>
        <p:spPr>
          <a:xfrm>
            <a:off x="10476000" y="1156680"/>
            <a:ext cx="5886000" cy="77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737160" y="1442880"/>
            <a:ext cx="1082628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4850" spc="-86" strike="noStrike">
                <a:solidFill>
                  <a:srgbClr val="ffab40"/>
                </a:solidFill>
                <a:latin typeface="Verdana"/>
              </a:rPr>
              <a:t>Understanding</a:t>
            </a:r>
            <a:r>
              <a:rPr b="1" lang="en-US" sz="485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92" strike="noStrike">
                <a:solidFill>
                  <a:srgbClr val="ffab40"/>
                </a:solidFill>
                <a:latin typeface="Verdana"/>
              </a:rPr>
              <a:t>Phishing</a:t>
            </a:r>
            <a:r>
              <a:rPr b="1" lang="en-US" sz="485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12" strike="noStrike">
                <a:solidFill>
                  <a:srgbClr val="ffab40"/>
                </a:solidFill>
                <a:latin typeface="Verdana"/>
              </a:rPr>
              <a:t>Attacks</a:t>
            </a:r>
            <a:endParaRPr b="0" lang="en-US" sz="4850" spc="-1" strike="noStrike">
              <a:latin typeface="Calibri"/>
            </a:endParaRPr>
          </a:p>
        </p:txBody>
      </p:sp>
      <p:sp>
        <p:nvSpPr>
          <p:cNvPr id="132" name="object 3"/>
          <p:cNvSpPr/>
          <p:nvPr/>
        </p:nvSpPr>
        <p:spPr>
          <a:xfrm>
            <a:off x="3737880" y="3178440"/>
            <a:ext cx="8377920" cy="171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800" bIns="0" anchor="t">
            <a:spAutoFit/>
          </a:bodyPr>
          <a:p>
            <a:pPr marL="12600" algn="just">
              <a:lnSpc>
                <a:spcPct val="100000"/>
              </a:lnSpc>
              <a:spcBef>
                <a:spcPts val="85"/>
              </a:spcBef>
              <a:buNone/>
            </a:pPr>
            <a:r>
              <a:rPr b="0" lang="en-US" sz="2800" spc="-32" strike="noStrike">
                <a:solidFill>
                  <a:srgbClr val="ffffff"/>
                </a:solidFill>
                <a:latin typeface="Verdana"/>
              </a:rPr>
              <a:t>Discover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123" strike="noStrike">
                <a:solidFill>
                  <a:srgbClr val="ffffff"/>
                </a:solidFill>
                <a:latin typeface="Verdana"/>
              </a:rPr>
              <a:t>common</a:t>
            </a:r>
            <a:r>
              <a:rPr b="0" lang="en-US" sz="280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tactics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used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in</a:t>
            </a:r>
            <a:r>
              <a:rPr b="0" lang="en-US" sz="280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26" strike="noStrike">
                <a:solidFill>
                  <a:srgbClr val="ffffff"/>
                </a:solidFill>
                <a:latin typeface="Verdana"/>
              </a:rPr>
              <a:t>phishing </a:t>
            </a:r>
            <a:r>
              <a:rPr b="1" lang="en-US" sz="2800" spc="-120" strike="noStrike">
                <a:solidFill>
                  <a:srgbClr val="ffffff"/>
                </a:solidFill>
                <a:latin typeface="Verdana"/>
              </a:rPr>
              <a:t>attacks</a:t>
            </a:r>
            <a:r>
              <a:rPr b="0" lang="en-US" sz="2800" spc="-120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63" strike="noStrike">
                <a:solidFill>
                  <a:srgbClr val="ffffff"/>
                </a:solidFill>
                <a:latin typeface="Verdana"/>
              </a:rPr>
              <a:t>including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email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spooﬁng,</a:t>
            </a:r>
            <a:r>
              <a:rPr b="0" lang="en-US" sz="2800" spc="-18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fraudulent </a:t>
            </a:r>
            <a:r>
              <a:rPr b="0" lang="en-US" sz="2800" spc="-55" strike="noStrike">
                <a:solidFill>
                  <a:srgbClr val="ffffff"/>
                </a:solidFill>
                <a:latin typeface="Verdana"/>
              </a:rPr>
              <a:t>websites,</a:t>
            </a:r>
            <a:r>
              <a:rPr b="0" lang="en-US" sz="2800" spc="-10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social</a:t>
            </a:r>
            <a:r>
              <a:rPr b="0" lang="en-US" sz="2800" spc="-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engineering</a:t>
            </a:r>
            <a:r>
              <a:rPr b="0" lang="en-US" sz="2800" spc="-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techniques.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3" name="object 4" descr=""/>
          <p:cNvPicPr/>
          <p:nvPr/>
        </p:nvPicPr>
        <p:blipFill>
          <a:blip r:embed="rId1"/>
          <a:stretch/>
        </p:blipFill>
        <p:spPr>
          <a:xfrm>
            <a:off x="3828960" y="5269320"/>
            <a:ext cx="10629360" cy="38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7323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4350" spc="-92" strike="noStrike">
                <a:solidFill>
                  <a:srgbClr val="ffab40"/>
                </a:solidFill>
                <a:latin typeface="Verdana"/>
              </a:rPr>
              <a:t>Recognizing</a:t>
            </a:r>
            <a:r>
              <a:rPr b="1" lang="en-US" sz="4350" spc="-24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350" spc="-97" strike="noStrike">
                <a:solidFill>
                  <a:srgbClr val="ffab40"/>
                </a:solidFill>
                <a:latin typeface="Verdana"/>
              </a:rPr>
              <a:t>Phishing</a:t>
            </a:r>
            <a:r>
              <a:rPr b="1" lang="en-US" sz="4350" spc="-24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350" spc="-26" strike="noStrike">
                <a:solidFill>
                  <a:srgbClr val="ffab40"/>
                </a:solidFill>
                <a:latin typeface="Verdana"/>
              </a:rPr>
              <a:t>Attempts</a:t>
            </a:r>
            <a:endParaRPr b="0" lang="en-US" sz="4350" spc="-1" strike="noStrike">
              <a:latin typeface="Calibri"/>
            </a:endParaRPr>
          </a:p>
        </p:txBody>
      </p:sp>
      <p:sp>
        <p:nvSpPr>
          <p:cNvPr id="136" name="object 4"/>
          <p:cNvSpPr/>
          <p:nvPr/>
        </p:nvSpPr>
        <p:spPr>
          <a:xfrm>
            <a:off x="1954800" y="2602080"/>
            <a:ext cx="5275800" cy="23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Learn</a:t>
            </a:r>
            <a:r>
              <a:rPr b="0" lang="en-US" sz="255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94" strike="noStrike">
                <a:solidFill>
                  <a:srgbClr val="ffffff"/>
                </a:solidFill>
                <a:latin typeface="Verdana"/>
              </a:rPr>
              <a:t>how</a:t>
            </a:r>
            <a:r>
              <a:rPr b="0" lang="en-US" sz="255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550" spc="-16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identify</a:t>
            </a:r>
            <a:r>
              <a:rPr b="0" lang="en-US" sz="255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2" strike="noStrike">
                <a:solidFill>
                  <a:srgbClr val="ffffff"/>
                </a:solidFill>
                <a:latin typeface="Verdana"/>
              </a:rPr>
              <a:t>suspicious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email</a:t>
            </a:r>
            <a:r>
              <a:rPr b="0" lang="en-US" sz="2550" spc="-11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35" strike="noStrike">
                <a:solidFill>
                  <a:srgbClr val="ffffff"/>
                </a:solidFill>
                <a:latin typeface="Verdana"/>
              </a:rPr>
              <a:t>characteristics,</a:t>
            </a:r>
            <a:r>
              <a:rPr b="0" lang="en-US" sz="2550" spc="-11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52" strike="noStrike">
                <a:solidFill>
                  <a:srgbClr val="ffffff"/>
                </a:solidFill>
                <a:latin typeface="Verdana"/>
              </a:rPr>
              <a:t>such</a:t>
            </a:r>
            <a:r>
              <a:rPr b="0" lang="en-US" sz="2550" spc="-11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26" strike="noStrike">
                <a:solidFill>
                  <a:srgbClr val="ffffff"/>
                </a:solidFill>
                <a:latin typeface="Verdana"/>
              </a:rPr>
              <a:t>as </a:t>
            </a:r>
            <a:r>
              <a:rPr b="1" lang="en-US" sz="2550" spc="-97" strike="noStrike">
                <a:solidFill>
                  <a:srgbClr val="ffffff"/>
                </a:solidFill>
                <a:latin typeface="Verdana"/>
              </a:rPr>
              <a:t>urgency</a:t>
            </a:r>
            <a:r>
              <a:rPr b="0" lang="en-US" sz="2550" spc="-97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55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550" spc="-35" strike="noStrike">
                <a:solidFill>
                  <a:srgbClr val="ffffff"/>
                </a:solidFill>
                <a:latin typeface="Verdana"/>
              </a:rPr>
              <a:t>generic</a:t>
            </a:r>
            <a:r>
              <a:rPr b="1" lang="en-US" sz="2550" spc="-10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550" spc="-12" strike="noStrike">
                <a:solidFill>
                  <a:srgbClr val="ffffff"/>
                </a:solidFill>
                <a:latin typeface="Verdana"/>
              </a:rPr>
              <a:t>greetings</a:t>
            </a:r>
            <a:r>
              <a:rPr b="0" lang="en-US" sz="2550" spc="-12" strike="noStrike">
                <a:solidFill>
                  <a:srgbClr val="ffffff"/>
                </a:solidFill>
                <a:latin typeface="Verdana"/>
              </a:rPr>
              <a:t>, </a:t>
            </a:r>
            <a:r>
              <a:rPr b="0" lang="en-US" sz="2550" spc="69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55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550" spc="-52" strike="noStrike">
                <a:solidFill>
                  <a:srgbClr val="ffffff"/>
                </a:solidFill>
                <a:latin typeface="Verdana"/>
              </a:rPr>
              <a:t>questionable</a:t>
            </a:r>
            <a:r>
              <a:rPr b="1" lang="en-US" sz="255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550" spc="-12" strike="noStrike">
                <a:solidFill>
                  <a:srgbClr val="ffffff"/>
                </a:solidFill>
                <a:latin typeface="Verdana"/>
              </a:rPr>
              <a:t>sender </a:t>
            </a:r>
            <a:r>
              <a:rPr b="1" lang="en-US" sz="2550" spc="-111" strike="noStrike">
                <a:solidFill>
                  <a:srgbClr val="ffffff"/>
                </a:solidFill>
                <a:latin typeface="Verdana"/>
              </a:rPr>
              <a:t>addresses</a:t>
            </a:r>
            <a:r>
              <a:rPr b="0" lang="en-US" sz="2550" spc="-11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550" spc="-8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that</a:t>
            </a:r>
            <a:r>
              <a:rPr b="0" lang="en-US" sz="2550" spc="-8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may</a:t>
            </a:r>
            <a:r>
              <a:rPr b="0" lang="en-US" sz="2550" spc="-8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" strike="noStrike">
                <a:solidFill>
                  <a:srgbClr val="ffffff"/>
                </a:solidFill>
                <a:latin typeface="Verdana"/>
              </a:rPr>
              <a:t>indicate</a:t>
            </a:r>
            <a:r>
              <a:rPr b="0" lang="en-US" sz="2550" spc="-8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52" strike="noStrike">
                <a:solidFill>
                  <a:srgbClr val="ffffff"/>
                </a:solidFill>
                <a:latin typeface="Verdana"/>
              </a:rPr>
              <a:t>a </a:t>
            </a:r>
            <a:r>
              <a:rPr b="0" lang="en-US" sz="2550" spc="58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55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550" spc="-12" strike="noStrike">
                <a:solidFill>
                  <a:srgbClr val="ffffff"/>
                </a:solidFill>
                <a:latin typeface="Verdana"/>
              </a:rPr>
              <a:t>attempt.</a:t>
            </a:r>
            <a:endParaRPr b="0" lang="en-US" sz="2550" spc="-1" strike="noStrike">
              <a:latin typeface="Arial"/>
            </a:endParaRPr>
          </a:p>
        </p:txBody>
      </p:sp>
      <p:sp>
        <p:nvSpPr>
          <p:cNvPr id="137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object 6" descr=""/>
          <p:cNvPicPr/>
          <p:nvPr/>
        </p:nvPicPr>
        <p:blipFill>
          <a:blip r:embed="rId2"/>
          <a:stretch/>
        </p:blipFill>
        <p:spPr>
          <a:xfrm>
            <a:off x="9876600" y="2638080"/>
            <a:ext cx="6667200" cy="60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955880" y="1114200"/>
            <a:ext cx="6180840" cy="17528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12600">
              <a:lnSpc>
                <a:spcPts val="5700"/>
              </a:lnSpc>
              <a:spcBef>
                <a:spcPts val="261"/>
              </a:spcBef>
              <a:buNone/>
            </a:pPr>
            <a:r>
              <a:rPr b="1" lang="en-US" sz="4800" spc="-92" strike="noStrike">
                <a:solidFill>
                  <a:srgbClr val="ffab40"/>
                </a:solidFill>
                <a:latin typeface="Verdana"/>
              </a:rPr>
              <a:t>Protecting</a:t>
            </a:r>
            <a:r>
              <a:rPr b="1" lang="en-US" sz="4800" spc="-242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00" spc="-75" strike="noStrike">
                <a:solidFill>
                  <a:srgbClr val="ffab40"/>
                </a:solidFill>
                <a:latin typeface="Verdana"/>
              </a:rPr>
              <a:t>Against </a:t>
            </a:r>
            <a:r>
              <a:rPr b="1" lang="en-US" sz="4800" spc="-12" strike="noStrike">
                <a:solidFill>
                  <a:srgbClr val="ffab40"/>
                </a:solidFill>
                <a:latin typeface="Verdana"/>
              </a:rPr>
              <a:t>Phishing</a:t>
            </a:r>
            <a:endParaRPr b="0" lang="en-US" sz="4800" spc="-1" strike="noStrike">
              <a:latin typeface="Calibri"/>
            </a:endParaRPr>
          </a:p>
        </p:txBody>
      </p:sp>
      <p:sp>
        <p:nvSpPr>
          <p:cNvPr id="141" name="object 4"/>
          <p:cNvSpPr/>
          <p:nvPr/>
        </p:nvSpPr>
        <p:spPr>
          <a:xfrm>
            <a:off x="1954800" y="3240720"/>
            <a:ext cx="6125400" cy="25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Explore</a:t>
            </a:r>
            <a:r>
              <a:rPr b="0" lang="en-US" sz="28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best</a:t>
            </a:r>
            <a:r>
              <a:rPr b="0" lang="en-US" sz="28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practices</a:t>
            </a:r>
            <a:r>
              <a:rPr b="0" lang="en-US" sz="28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46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80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email </a:t>
            </a:r>
            <a:r>
              <a:rPr b="1" lang="en-US" sz="2800" spc="-191" strike="noStrike">
                <a:solidFill>
                  <a:srgbClr val="ffffff"/>
                </a:solidFill>
                <a:latin typeface="Verdana"/>
              </a:rPr>
              <a:t>veriffication</a:t>
            </a:r>
            <a:r>
              <a:rPr b="0" lang="en-US" sz="2800" spc="-19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password </a:t>
            </a:r>
            <a:r>
              <a:rPr b="1" lang="en-US" sz="2800" spc="-111" strike="noStrike">
                <a:solidFill>
                  <a:srgbClr val="ffffff"/>
                </a:solidFill>
                <a:latin typeface="Verdana"/>
              </a:rPr>
              <a:t>management</a:t>
            </a:r>
            <a:r>
              <a:rPr b="0" lang="en-US" sz="2800" spc="-11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80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66" strike="noStrike">
                <a:solidFill>
                  <a:srgbClr val="ffffff"/>
                </a:solidFill>
                <a:latin typeface="Verdana"/>
              </a:rPr>
              <a:t>cybersecurity </a:t>
            </a:r>
            <a:r>
              <a:rPr b="1" lang="en-US" sz="2800" spc="-126" strike="noStrike">
                <a:solidFill>
                  <a:srgbClr val="ffffff"/>
                </a:solidFill>
                <a:latin typeface="Verdana"/>
              </a:rPr>
              <a:t>awareness</a:t>
            </a:r>
            <a:r>
              <a:rPr b="1" lang="en-US" sz="2800" spc="-1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safeguard</a:t>
            </a:r>
            <a:r>
              <a:rPr b="0" lang="en-US" sz="2800" spc="-20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your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digital</a:t>
            </a:r>
            <a:r>
              <a:rPr b="0" lang="en-US" sz="2800" spc="-10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accounts</a:t>
            </a:r>
            <a:r>
              <a:rPr b="0" lang="en-US" sz="2800" spc="-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10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personal information.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2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object 6" descr=""/>
          <p:cNvPicPr/>
          <p:nvPr/>
        </p:nvPicPr>
        <p:blipFill>
          <a:blip r:embed="rId2"/>
          <a:stretch/>
        </p:blipFill>
        <p:spPr>
          <a:xfrm>
            <a:off x="10476000" y="1156680"/>
            <a:ext cx="5886000" cy="774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3200" spc="-55" strike="noStrike">
                <a:solidFill>
                  <a:srgbClr val="ffab40"/>
                </a:solidFill>
                <a:latin typeface="Verdana"/>
              </a:rPr>
              <a:t>Avoiding</a:t>
            </a:r>
            <a:r>
              <a:rPr b="1" lang="en-US" sz="3200" spc="-19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200" spc="-75" strike="noStrike">
                <a:solidFill>
                  <a:srgbClr val="ffab40"/>
                </a:solidFill>
                <a:latin typeface="Verdana"/>
              </a:rPr>
              <a:t>Malicious</a:t>
            </a:r>
            <a:r>
              <a:rPr b="1" lang="en-US" sz="3200" spc="-18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200" spc="-80" strike="noStrike">
                <a:solidFill>
                  <a:srgbClr val="ffab40"/>
                </a:solidFill>
                <a:latin typeface="Verdana"/>
              </a:rPr>
              <a:t>Links</a:t>
            </a:r>
            <a:r>
              <a:rPr b="1" lang="en-US" sz="3200" spc="-18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200" spc="-32" strike="noStrike">
                <a:solidFill>
                  <a:srgbClr val="ffab40"/>
                </a:solidFill>
                <a:latin typeface="Verdana"/>
              </a:rPr>
              <a:t>and</a:t>
            </a:r>
            <a:r>
              <a:rPr b="1" lang="en-US" sz="3200" spc="-19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200" spc="-12" strike="noStrike">
                <a:solidFill>
                  <a:srgbClr val="ffab40"/>
                </a:solidFill>
                <a:latin typeface="Verdana"/>
              </a:rPr>
              <a:t>Attachments</a:t>
            </a:r>
            <a:endParaRPr b="0" lang="en-US" sz="3200" spc="-1" strike="noStrike">
              <a:latin typeface="Calibri"/>
            </a:endParaRPr>
          </a:p>
        </p:txBody>
      </p:sp>
      <p:sp>
        <p:nvSpPr>
          <p:cNvPr id="146" name="object 4"/>
          <p:cNvSpPr/>
          <p:nvPr/>
        </p:nvSpPr>
        <p:spPr>
          <a:xfrm>
            <a:off x="1954800" y="2602080"/>
            <a:ext cx="5330520" cy="29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Understand</a:t>
            </a:r>
            <a:r>
              <a:rPr b="0" lang="en-US" sz="2800" spc="2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2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risks associated</a:t>
            </a:r>
            <a:r>
              <a:rPr b="0" lang="en-US" sz="2800" spc="-25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63" strike="noStrike">
                <a:solidFill>
                  <a:srgbClr val="ffffff"/>
                </a:solidFill>
                <a:latin typeface="Verdana"/>
              </a:rPr>
              <a:t>with</a:t>
            </a:r>
            <a:r>
              <a:rPr b="0" lang="en-US" sz="2800" spc="-25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26" strike="noStrike">
                <a:solidFill>
                  <a:srgbClr val="ffffff"/>
                </a:solidFill>
                <a:latin typeface="Verdana"/>
              </a:rPr>
              <a:t>clicking</a:t>
            </a:r>
            <a:r>
              <a:rPr b="1" lang="en-US" sz="2800" spc="-17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26" strike="noStrike">
                <a:solidFill>
                  <a:srgbClr val="ffffff"/>
                </a:solidFill>
                <a:latin typeface="Verdana"/>
              </a:rPr>
              <a:t>on </a:t>
            </a:r>
            <a:r>
              <a:rPr b="1" lang="en-US" sz="2800" spc="-86" strike="noStrike">
                <a:solidFill>
                  <a:srgbClr val="ffffff"/>
                </a:solidFill>
                <a:latin typeface="Verdana"/>
              </a:rPr>
              <a:t>suspicious</a:t>
            </a:r>
            <a:r>
              <a:rPr b="1" lang="en-US" sz="28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86" strike="noStrike">
                <a:solidFill>
                  <a:srgbClr val="ffffff"/>
                </a:solidFill>
                <a:latin typeface="Verdana"/>
              </a:rPr>
              <a:t>links</a:t>
            </a:r>
            <a:r>
              <a:rPr b="1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32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1" lang="en-US" sz="2800" spc="-52" strike="noStrike">
                <a:solidFill>
                  <a:srgbClr val="ffffff"/>
                </a:solidFill>
                <a:latin typeface="Verdana"/>
              </a:rPr>
              <a:t>opening</a:t>
            </a:r>
            <a:r>
              <a:rPr b="1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unknown </a:t>
            </a:r>
            <a:r>
              <a:rPr b="1" lang="en-US" sz="2800" spc="-106" strike="noStrike">
                <a:solidFill>
                  <a:srgbClr val="ffffff"/>
                </a:solidFill>
                <a:latin typeface="Verdana"/>
              </a:rPr>
              <a:t>attachments</a:t>
            </a:r>
            <a:r>
              <a:rPr b="0" lang="en-US" sz="2800" spc="-106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32" strike="noStrike">
                <a:solidFill>
                  <a:srgbClr val="ffffff"/>
                </a:solidFill>
                <a:latin typeface="Verdana"/>
              </a:rPr>
              <a:t>learn</a:t>
            </a:r>
            <a:r>
              <a:rPr b="0" lang="en-US" sz="2800" spc="-20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how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75" strike="noStrike">
                <a:solidFill>
                  <a:srgbClr val="ffffff"/>
                </a:solidFill>
                <a:latin typeface="Verdana"/>
              </a:rPr>
              <a:t>safely</a:t>
            </a:r>
            <a:r>
              <a:rPr b="0" lang="en-US" sz="2800" spc="-12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handle</a:t>
            </a:r>
            <a:r>
              <a:rPr b="0" lang="en-US" sz="2800" spc="-12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such</a:t>
            </a:r>
            <a:r>
              <a:rPr b="0" lang="en-US" sz="2800" spc="-114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content.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7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object 6" descr=""/>
          <p:cNvPicPr/>
          <p:nvPr/>
        </p:nvPicPr>
        <p:blipFill>
          <a:blip r:embed="rId2"/>
          <a:stretch/>
        </p:blipFill>
        <p:spPr>
          <a:xfrm>
            <a:off x="9876600" y="2638080"/>
            <a:ext cx="6667200" cy="60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9130320" y="2288160"/>
            <a:ext cx="6504120" cy="1735560"/>
          </a:xfrm>
          <a:prstGeom prst="rect">
            <a:avLst/>
          </a:prstGeom>
          <a:noFill/>
          <a:ln w="0">
            <a:noFill/>
          </a:ln>
        </p:spPr>
        <p:txBody>
          <a:bodyPr lIns="0" rIns="0" tIns="15840" bIns="0" anchor="t">
            <a:no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3050" spc="-55" strike="noStrike">
                <a:solidFill>
                  <a:srgbClr val="ffab40"/>
                </a:solidFill>
                <a:latin typeface="Verdana"/>
              </a:rPr>
              <a:t>Securing</a:t>
            </a:r>
            <a:r>
              <a:rPr b="1" lang="en-US" sz="3050" spc="-17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050" spc="-160" strike="noStrike">
                <a:solidFill>
                  <a:srgbClr val="ffab40"/>
                </a:solidFill>
                <a:latin typeface="Verdana"/>
              </a:rPr>
              <a:t>Your</a:t>
            </a:r>
            <a:r>
              <a:rPr b="1" lang="en-US" sz="3050" spc="-15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050" spc="-52" strike="noStrike">
                <a:solidFill>
                  <a:srgbClr val="ffab40"/>
                </a:solidFill>
                <a:latin typeface="Verdana"/>
              </a:rPr>
              <a:t>Online</a:t>
            </a:r>
            <a:r>
              <a:rPr b="1" lang="en-US" sz="3050" spc="-157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3050" spc="-12" strike="noStrike">
                <a:solidFill>
                  <a:srgbClr val="ffab40"/>
                </a:solidFill>
                <a:latin typeface="Verdana"/>
              </a:rPr>
              <a:t>Accounts</a:t>
            </a:r>
            <a:endParaRPr b="0" lang="en-US" sz="3050" spc="-1" strike="noStrike">
              <a:latin typeface="Calibri"/>
            </a:endParaRPr>
          </a:p>
        </p:txBody>
      </p:sp>
      <p:sp>
        <p:nvSpPr>
          <p:cNvPr id="151" name="object 4"/>
          <p:cNvSpPr/>
          <p:nvPr/>
        </p:nvSpPr>
        <p:spPr>
          <a:xfrm>
            <a:off x="9130320" y="3414240"/>
            <a:ext cx="7581600" cy="130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-72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ffffff"/>
                </a:solidFill>
                <a:latin typeface="Verdana"/>
              </a:rPr>
              <a:t>Discover</a:t>
            </a:r>
            <a:r>
              <a:rPr b="0" lang="en-US" sz="2100" spc="29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49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100" spc="29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49" strike="noStrike">
                <a:solidFill>
                  <a:srgbClr val="ffffff"/>
                </a:solidFill>
                <a:latin typeface="Verdana"/>
              </a:rPr>
              <a:t>importance</a:t>
            </a:r>
            <a:r>
              <a:rPr b="0" lang="en-US" sz="2100" spc="29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100" spc="29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1" strike="noStrike">
                <a:solidFill>
                  <a:srgbClr val="ffffff"/>
                </a:solidFill>
                <a:latin typeface="Verdana"/>
              </a:rPr>
              <a:t>strong</a:t>
            </a:r>
            <a:r>
              <a:rPr b="1" lang="en-US" sz="2100" spc="37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41" strike="noStrike">
                <a:solidFill>
                  <a:srgbClr val="ffffff"/>
                </a:solidFill>
                <a:latin typeface="Verdana"/>
              </a:rPr>
              <a:t>passwords</a:t>
            </a:r>
            <a:r>
              <a:rPr b="0" lang="en-US" sz="2100" spc="-4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100" spc="29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21" strike="noStrike">
                <a:solidFill>
                  <a:srgbClr val="ffffff"/>
                </a:solidFill>
                <a:latin typeface="Verdana"/>
              </a:rPr>
              <a:t>two- </a:t>
            </a:r>
            <a:r>
              <a:rPr b="1" lang="en-US" sz="2100" spc="-1" strike="noStrike">
                <a:solidFill>
                  <a:srgbClr val="ffffff"/>
                </a:solidFill>
                <a:latin typeface="Verdana"/>
              </a:rPr>
              <a:t>factor</a:t>
            </a:r>
            <a:r>
              <a:rPr b="1" lang="en-US" sz="2100" spc="4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41" strike="noStrike">
                <a:solidFill>
                  <a:srgbClr val="ffffff"/>
                </a:solidFill>
                <a:latin typeface="Verdana"/>
              </a:rPr>
              <a:t>authentication</a:t>
            </a:r>
            <a:r>
              <a:rPr b="0" lang="en-US" sz="2100" spc="-41" strike="noStrike">
                <a:solidFill>
                  <a:srgbClr val="ffffff"/>
                </a:solidFill>
                <a:latin typeface="Verdana"/>
              </a:rPr>
              <a:t>,</a:t>
            </a:r>
            <a:r>
              <a:rPr b="0" lang="en-US" sz="2100" spc="-2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63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100" spc="-2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12" strike="noStrike">
                <a:solidFill>
                  <a:srgbClr val="ffffff"/>
                </a:solidFill>
                <a:latin typeface="Verdana"/>
              </a:rPr>
              <a:t>regular</a:t>
            </a:r>
            <a:r>
              <a:rPr b="1" lang="en-US" sz="2100" spc="43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1" strike="noStrike">
                <a:solidFill>
                  <a:srgbClr val="ffffff"/>
                </a:solidFill>
                <a:latin typeface="Verdana"/>
              </a:rPr>
              <a:t>account</a:t>
            </a:r>
            <a:r>
              <a:rPr b="1" lang="en-US" sz="2100" spc="49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100" spc="-12" strike="noStrike">
                <a:solidFill>
                  <a:srgbClr val="ffffff"/>
                </a:solidFill>
                <a:latin typeface="Verdana"/>
              </a:rPr>
              <a:t>updates </a:t>
            </a:r>
            <a:r>
              <a:rPr b="0" lang="en-US" sz="21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100" spc="-13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52" strike="noStrike">
                <a:solidFill>
                  <a:srgbClr val="ffffff"/>
                </a:solidFill>
                <a:latin typeface="Verdana"/>
              </a:rPr>
              <a:t>enhance</a:t>
            </a:r>
            <a:r>
              <a:rPr b="0" lang="en-US" sz="21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49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1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12" strike="noStrike">
                <a:solidFill>
                  <a:srgbClr val="ffffff"/>
                </a:solidFill>
                <a:latin typeface="Verdana"/>
              </a:rPr>
              <a:t>security</a:t>
            </a:r>
            <a:r>
              <a:rPr b="0" lang="en-US" sz="21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100" spc="-13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21" strike="noStrike">
                <a:solidFill>
                  <a:srgbClr val="ffffff"/>
                </a:solidFill>
                <a:latin typeface="Verdana"/>
              </a:rPr>
              <a:t>your</a:t>
            </a:r>
            <a:r>
              <a:rPr b="0" lang="en-US" sz="21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1" strike="noStrike">
                <a:solidFill>
                  <a:srgbClr val="ffffff"/>
                </a:solidFill>
                <a:latin typeface="Verdana"/>
              </a:rPr>
              <a:t>digital</a:t>
            </a:r>
            <a:r>
              <a:rPr b="0" lang="en-US" sz="21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100" spc="-12" strike="noStrike">
                <a:solidFill>
                  <a:srgbClr val="ffffff"/>
                </a:solidFill>
                <a:latin typeface="Verdana"/>
              </a:rPr>
              <a:t>accounts.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955880" y="1115280"/>
            <a:ext cx="14388480" cy="2063160"/>
          </a:xfrm>
          <a:prstGeom prst="rect">
            <a:avLst/>
          </a:prstGeom>
          <a:noFill/>
          <a:ln w="0">
            <a:noFill/>
          </a:ln>
        </p:spPr>
        <p:txBody>
          <a:bodyPr lIns="0" rIns="0" tIns="343440" bIns="0" anchor="t">
            <a:noAutofit/>
          </a:bodyPr>
          <a:p>
            <a:pPr marL="156384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en-US" sz="4850" spc="-131" strike="noStrike">
                <a:solidFill>
                  <a:srgbClr val="ffab40"/>
                </a:solidFill>
                <a:latin typeface="Verdana"/>
              </a:rPr>
              <a:t>Staying</a:t>
            </a:r>
            <a:r>
              <a:rPr b="1" lang="en-US" sz="4850" spc="-29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66" strike="noStrike">
                <a:solidFill>
                  <a:srgbClr val="ffab40"/>
                </a:solidFill>
                <a:latin typeface="Verdana"/>
              </a:rPr>
              <a:t>Vigilant</a:t>
            </a:r>
            <a:r>
              <a:rPr b="1" lang="en-US" sz="4850" spc="-350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32" strike="noStrike">
                <a:solidFill>
                  <a:srgbClr val="ffab40"/>
                </a:solidFill>
                <a:latin typeface="Verdana"/>
              </a:rPr>
              <a:t>in</a:t>
            </a:r>
            <a:r>
              <a:rPr b="1" lang="en-US" sz="4850" spc="-386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12" strike="noStrike">
                <a:solidFill>
                  <a:srgbClr val="ffab40"/>
                </a:solidFill>
                <a:latin typeface="Verdana"/>
              </a:rPr>
              <a:t>the</a:t>
            </a:r>
            <a:r>
              <a:rPr b="1" lang="en-US" sz="4850" spc="-335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97" strike="noStrike">
                <a:solidFill>
                  <a:srgbClr val="ffab40"/>
                </a:solidFill>
                <a:latin typeface="Verdana"/>
              </a:rPr>
              <a:t>Digital</a:t>
            </a:r>
            <a:r>
              <a:rPr b="1" lang="en-US" sz="4850" spc="-321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50" spc="-26" strike="noStrike">
                <a:solidFill>
                  <a:srgbClr val="ffab40"/>
                </a:solidFill>
                <a:latin typeface="Verdana"/>
              </a:rPr>
              <a:t>Age</a:t>
            </a:r>
            <a:endParaRPr b="0" lang="en-US" sz="4850" spc="-1" strike="noStrike">
              <a:latin typeface="Calibri"/>
            </a:endParaRPr>
          </a:p>
        </p:txBody>
      </p:sp>
      <p:sp>
        <p:nvSpPr>
          <p:cNvPr id="154" name="object 4"/>
          <p:cNvSpPr/>
          <p:nvPr/>
        </p:nvSpPr>
        <p:spPr>
          <a:xfrm>
            <a:off x="4968000" y="2948400"/>
            <a:ext cx="8349840" cy="170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 algn="just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Recognize</a:t>
            </a:r>
            <a:r>
              <a:rPr b="0" lang="en-US" sz="28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12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1" strike="noStrike">
                <a:solidFill>
                  <a:srgbClr val="ffffff"/>
                </a:solidFill>
                <a:latin typeface="Verdana"/>
              </a:rPr>
              <a:t>evolving</a:t>
            </a:r>
            <a:r>
              <a:rPr b="0" lang="en-US" sz="2800" spc="-12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nature</a:t>
            </a:r>
            <a:r>
              <a:rPr b="0" lang="en-US" sz="2800" spc="-1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800" spc="-12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phishing </a:t>
            </a:r>
            <a:r>
              <a:rPr b="1" lang="en-US" sz="2800" spc="-52" strike="noStrike">
                <a:solidFill>
                  <a:srgbClr val="ffffff"/>
                </a:solidFill>
                <a:latin typeface="Verdana"/>
              </a:rPr>
              <a:t>tactics</a:t>
            </a:r>
            <a:r>
              <a:rPr b="1" lang="en-US" sz="2800" spc="-18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</a:t>
            </a:r>
            <a:r>
              <a:rPr b="0" lang="en-US" sz="28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63" strike="noStrike">
                <a:solidFill>
                  <a:srgbClr val="ffffff"/>
                </a:solidFill>
                <a:latin typeface="Verdana"/>
              </a:rPr>
              <a:t>need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46" strike="noStrike">
                <a:solidFill>
                  <a:srgbClr val="ffffff"/>
                </a:solidFill>
                <a:latin typeface="Verdana"/>
              </a:rPr>
              <a:t>for</a:t>
            </a:r>
            <a:r>
              <a:rPr b="0" lang="en-US" sz="2800" spc="-21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32" strike="noStrike">
                <a:solidFill>
                  <a:srgbClr val="ffffff"/>
                </a:solidFill>
                <a:latin typeface="Verdana"/>
              </a:rPr>
              <a:t>continuous </a:t>
            </a:r>
            <a:r>
              <a:rPr b="1" lang="en-US" sz="2800" spc="-80" strike="noStrike">
                <a:solidFill>
                  <a:srgbClr val="ffffff"/>
                </a:solidFill>
                <a:latin typeface="Verdana"/>
              </a:rPr>
              <a:t>cybersecurity</a:t>
            </a:r>
            <a:r>
              <a:rPr b="1" lang="en-US" sz="2800" spc="-5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72" strike="noStrike">
                <a:solidFill>
                  <a:srgbClr val="ffffff"/>
                </a:solidFill>
                <a:latin typeface="Verdana"/>
              </a:rPr>
              <a:t>education</a:t>
            </a:r>
            <a:r>
              <a:rPr b="1" lang="en-US" sz="2800" spc="-140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maintain</a:t>
            </a:r>
            <a:r>
              <a:rPr b="0" lang="en-US" sz="2800" spc="-17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60" strike="noStrike">
                <a:solidFill>
                  <a:srgbClr val="ffffff"/>
                </a:solidFill>
                <a:latin typeface="Verdana"/>
              </a:rPr>
              <a:t>a</a:t>
            </a:r>
            <a:r>
              <a:rPr b="0" lang="en-US" sz="2800" spc="-16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robust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defense</a:t>
            </a:r>
            <a:r>
              <a:rPr b="0" lang="en-US" sz="28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against</a:t>
            </a:r>
            <a:r>
              <a:rPr b="0" lang="en-US" sz="28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these</a:t>
            </a:r>
            <a:r>
              <a:rPr b="0" lang="en-US" sz="2800" spc="-19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threats.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5" name="object 5" descr=""/>
          <p:cNvPicPr/>
          <p:nvPr/>
        </p:nvPicPr>
        <p:blipFill>
          <a:blip r:embed="rId2"/>
          <a:stretch/>
        </p:blipFill>
        <p:spPr>
          <a:xfrm>
            <a:off x="3828960" y="5269320"/>
            <a:ext cx="10629360" cy="38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object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55880" y="1114200"/>
            <a:ext cx="6348240" cy="1752840"/>
          </a:xfrm>
          <a:prstGeom prst="rect">
            <a:avLst/>
          </a:prstGeom>
          <a:noFill/>
          <a:ln w="0">
            <a:noFill/>
          </a:ln>
        </p:spPr>
        <p:txBody>
          <a:bodyPr lIns="0" rIns="0" tIns="33120" bIns="0" anchor="t">
            <a:noAutofit/>
          </a:bodyPr>
          <a:p>
            <a:pPr marL="12600">
              <a:lnSpc>
                <a:spcPts val="5700"/>
              </a:lnSpc>
              <a:spcBef>
                <a:spcPts val="261"/>
              </a:spcBef>
              <a:buNone/>
            </a:pPr>
            <a:r>
              <a:rPr b="1" lang="en-US" sz="4800" spc="-111" strike="noStrike">
                <a:solidFill>
                  <a:srgbClr val="ffab40"/>
                </a:solidFill>
                <a:latin typeface="Verdana"/>
              </a:rPr>
              <a:t>Reporting</a:t>
            </a:r>
            <a:r>
              <a:rPr b="1" lang="en-US" sz="4800" spc="-262" strike="noStrike">
                <a:solidFill>
                  <a:srgbClr val="ffab40"/>
                </a:solidFill>
                <a:latin typeface="Verdana"/>
              </a:rPr>
              <a:t> </a:t>
            </a:r>
            <a:r>
              <a:rPr b="1" lang="en-US" sz="4800" spc="-72" strike="noStrike">
                <a:solidFill>
                  <a:srgbClr val="ffab40"/>
                </a:solidFill>
                <a:latin typeface="Verdana"/>
              </a:rPr>
              <a:t>Phishing </a:t>
            </a:r>
            <a:r>
              <a:rPr b="1" lang="en-US" sz="4800" spc="-12" strike="noStrike">
                <a:solidFill>
                  <a:srgbClr val="ffab40"/>
                </a:solidFill>
                <a:latin typeface="Verdana"/>
              </a:rPr>
              <a:t>Attempts</a:t>
            </a:r>
            <a:endParaRPr b="0" lang="en-US" sz="4800" spc="-1" strike="noStrike">
              <a:latin typeface="Calibri"/>
            </a:endParaRPr>
          </a:p>
        </p:txBody>
      </p:sp>
      <p:sp>
        <p:nvSpPr>
          <p:cNvPr id="158" name="object 4"/>
          <p:cNvSpPr/>
          <p:nvPr/>
        </p:nvSpPr>
        <p:spPr>
          <a:xfrm>
            <a:off x="1954800" y="3240720"/>
            <a:ext cx="5959800" cy="21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99000"/>
              </a:lnSpc>
              <a:spcBef>
                <a:spcPts val="99"/>
              </a:spcBef>
              <a:buNone/>
            </a:pP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Learn</a:t>
            </a:r>
            <a:r>
              <a:rPr b="0" lang="en-US" sz="28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83" strike="noStrike">
                <a:solidFill>
                  <a:srgbClr val="ffffff"/>
                </a:solidFill>
                <a:latin typeface="Verdana"/>
              </a:rPr>
              <a:t>how</a:t>
            </a:r>
            <a:r>
              <a:rPr b="0" lang="en-US" sz="28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3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86" strike="noStrike">
                <a:solidFill>
                  <a:srgbClr val="ffffff"/>
                </a:solidFill>
                <a:latin typeface="Verdana"/>
              </a:rPr>
              <a:t>report</a:t>
            </a:r>
            <a:r>
              <a:rPr b="1" lang="en-US" sz="2800" spc="-126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1" lang="en-US" sz="2800" spc="-12" strike="noStrike">
                <a:solidFill>
                  <a:srgbClr val="ffffff"/>
                </a:solidFill>
                <a:latin typeface="Verdana"/>
              </a:rPr>
              <a:t>suspicious </a:t>
            </a:r>
            <a:r>
              <a:rPr b="1" lang="en-US" sz="2800" spc="-106" strike="noStrike">
                <a:solidFill>
                  <a:srgbClr val="ffffff"/>
                </a:solidFill>
                <a:latin typeface="Verdana"/>
              </a:rPr>
              <a:t>emails</a:t>
            </a:r>
            <a:r>
              <a:rPr b="1" lang="en-US" sz="2800" spc="-197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8" strike="noStrike">
                <a:solidFill>
                  <a:srgbClr val="ffffff"/>
                </a:solidFill>
                <a:latin typeface="Verdana"/>
              </a:rPr>
              <a:t>and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activities</a:t>
            </a:r>
            <a:r>
              <a:rPr b="0" lang="en-US" sz="280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2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appropriate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authorities</a:t>
            </a:r>
            <a:r>
              <a:rPr b="0" lang="en-US" sz="2800" spc="-21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32" strike="noStrike">
                <a:solidFill>
                  <a:srgbClr val="ffffff"/>
                </a:solidFill>
                <a:latin typeface="Verdana"/>
              </a:rPr>
              <a:t>and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organizations</a:t>
            </a:r>
            <a:r>
              <a:rPr b="0" lang="en-US" sz="28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to</a:t>
            </a:r>
            <a:r>
              <a:rPr b="0" lang="en-US" sz="28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2" strike="noStrike">
                <a:solidFill>
                  <a:srgbClr val="ffffff"/>
                </a:solidFill>
                <a:latin typeface="Verdana"/>
              </a:rPr>
              <a:t>help</a:t>
            </a:r>
            <a:r>
              <a:rPr b="0" lang="en-US" sz="2800" spc="-231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72" strike="noStrike">
                <a:solidFill>
                  <a:srgbClr val="ffffff"/>
                </a:solidFill>
                <a:latin typeface="Verdana"/>
              </a:rPr>
              <a:t>combat</a:t>
            </a:r>
            <a:r>
              <a:rPr b="0" lang="en-US" sz="2800" spc="-22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26" strike="noStrike">
                <a:solidFill>
                  <a:srgbClr val="ffffff"/>
                </a:solidFill>
                <a:latin typeface="Verdana"/>
              </a:rPr>
              <a:t>the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spread</a:t>
            </a:r>
            <a:r>
              <a:rPr b="0" lang="en-US" sz="28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</a:rPr>
              <a:t>of</a:t>
            </a:r>
            <a:r>
              <a:rPr b="0" lang="en-US" sz="2800" spc="-245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52" strike="noStrike">
                <a:solidFill>
                  <a:srgbClr val="ffffff"/>
                </a:solidFill>
                <a:latin typeface="Verdana"/>
              </a:rPr>
              <a:t>phishing</a:t>
            </a:r>
            <a:r>
              <a:rPr b="0" lang="en-US" sz="2800" spc="-242" strike="noStrike">
                <a:solidFill>
                  <a:srgbClr val="ffffff"/>
                </a:solidFill>
                <a:latin typeface="Verdana"/>
              </a:rPr>
              <a:t> </a:t>
            </a:r>
            <a:r>
              <a:rPr b="0" lang="en-US" sz="2800" spc="-12" strike="noStrike">
                <a:solidFill>
                  <a:srgbClr val="ffffff"/>
                </a:solidFill>
                <a:latin typeface="Verdana"/>
              </a:rPr>
              <a:t>scams.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9" name="object 5"/>
          <p:cNvSpPr/>
          <p:nvPr/>
        </p:nvSpPr>
        <p:spPr>
          <a:xfrm>
            <a:off x="1954440" y="711360"/>
            <a:ext cx="5216040" cy="28080"/>
          </a:xfrm>
          <a:custGeom>
            <a:avLst/>
            <a:gdLst/>
            <a:ah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object 6" descr=""/>
          <p:cNvPicPr/>
          <p:nvPr/>
        </p:nvPicPr>
        <p:blipFill>
          <a:blip r:embed="rId2"/>
          <a:stretch/>
        </p:blipFill>
        <p:spPr>
          <a:xfrm>
            <a:off x="10476000" y="1156680"/>
            <a:ext cx="5886000" cy="77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2024-07-17T18:50:15Z</dcterms:created>
  <dc:creator/>
  <dc:description/>
  <dc:language>en-US</dc:language>
  <cp:lastModifiedBy/>
  <dcterms:modified xsi:type="dcterms:W3CDTF">2024-07-17T23:57:30Z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2024-07-17T00:00:00Z</vt:filetime>
  </property>
  <property fmtid="{D5CDD505-2E9C-101B-9397-08002B2CF9AE}" pid="5" name="PresentationFormat">
    <vt:lpwstr>On-screen Show (4:3)</vt:lpwstr>
  </property>
  <property fmtid="{D5CDD505-2E9C-101B-9397-08002B2CF9AE}" pid="6" name="Producer">
    <vt:lpwstr>GPL Ghostscript 10.02.0</vt:lpwstr>
  </property>
</Properties>
</file>